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78" d="100"/>
          <a:sy n="78" d="100"/>
        </p:scale>
        <p:origin x="82" y="50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9EE85-B4D7-42E5-BAC0-7C60805061F5}" type="datetimeFigureOut">
              <a:rPr lang="en-US" smtClean="0"/>
              <a:t>4/12/2016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93071-C08D-4B58-AE9A-5318CF36D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7284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9EE85-B4D7-42E5-BAC0-7C60805061F5}" type="datetimeFigureOut">
              <a:rPr lang="en-US" smtClean="0"/>
              <a:t>4/12/2016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93071-C08D-4B58-AE9A-5318CF36D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331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9EE85-B4D7-42E5-BAC0-7C60805061F5}" type="datetimeFigureOut">
              <a:rPr lang="en-US" smtClean="0"/>
              <a:t>4/12/2016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93071-C08D-4B58-AE9A-5318CF36D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752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9EE85-B4D7-42E5-BAC0-7C60805061F5}" type="datetimeFigureOut">
              <a:rPr lang="en-US" smtClean="0"/>
              <a:t>4/12/2016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93071-C08D-4B58-AE9A-5318CF36D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480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9EE85-B4D7-42E5-BAC0-7C60805061F5}" type="datetimeFigureOut">
              <a:rPr lang="en-US" smtClean="0"/>
              <a:t>4/12/2016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93071-C08D-4B58-AE9A-5318CF36D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693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9EE85-B4D7-42E5-BAC0-7C60805061F5}" type="datetimeFigureOut">
              <a:rPr lang="en-US" smtClean="0"/>
              <a:t>4/12/2016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93071-C08D-4B58-AE9A-5318CF36D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799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9EE85-B4D7-42E5-BAC0-7C60805061F5}" type="datetimeFigureOut">
              <a:rPr lang="en-US" smtClean="0"/>
              <a:t>4/12/2016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93071-C08D-4B58-AE9A-5318CF36D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412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9EE85-B4D7-42E5-BAC0-7C60805061F5}" type="datetimeFigureOut">
              <a:rPr lang="en-US" smtClean="0"/>
              <a:t>4/12/2016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93071-C08D-4B58-AE9A-5318CF36D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037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9EE85-B4D7-42E5-BAC0-7C60805061F5}" type="datetimeFigureOut">
              <a:rPr lang="en-US" smtClean="0"/>
              <a:t>4/12/2016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93071-C08D-4B58-AE9A-5318CF36D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728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9EE85-B4D7-42E5-BAC0-7C60805061F5}" type="datetimeFigureOut">
              <a:rPr lang="en-US" smtClean="0"/>
              <a:t>4/12/2016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93071-C08D-4B58-AE9A-5318CF36D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530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9EE85-B4D7-42E5-BAC0-7C60805061F5}" type="datetimeFigureOut">
              <a:rPr lang="en-US" smtClean="0"/>
              <a:t>4/12/2016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93071-C08D-4B58-AE9A-5318CF36D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465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9EE85-B4D7-42E5-BAC0-7C60805061F5}" type="datetimeFigureOut">
              <a:rPr lang="en-US" smtClean="0"/>
              <a:t>4/12/2016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93071-C08D-4B58-AE9A-5318CF36DF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4423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This deck contains videos for the RTVS documentation.</a:t>
            </a:r>
          </a:p>
        </p:txBody>
      </p:sp>
    </p:spTree>
    <p:extLst>
      <p:ext uri="{BB962C8B-B14F-4D97-AF65-F5344CB8AC3E}">
        <p14:creationId xmlns:p14="http://schemas.microsoft.com/office/powerpoint/2010/main" val="787165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79C8C9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1050" y="3009900"/>
            <a:ext cx="8089900" cy="838200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read.csv code snippet video</a:t>
            </a:r>
          </a:p>
        </p:txBody>
      </p:sp>
    </p:spTree>
    <p:extLst>
      <p:ext uri="{BB962C8B-B14F-4D97-AF65-F5344CB8AC3E}">
        <p14:creationId xmlns:p14="http://schemas.microsoft.com/office/powerpoint/2010/main" val="644150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goto</a:t>
            </a:r>
            <a:r>
              <a:rPr lang="en-US" dirty="0"/>
              <a:t> definition</a:t>
            </a:r>
          </a:p>
        </p:txBody>
      </p:sp>
      <p:pic>
        <p:nvPicPr>
          <p:cNvPr id="3" name="AB0F19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90950" y="990600"/>
            <a:ext cx="46101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894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peek definition</a:t>
            </a:r>
          </a:p>
        </p:txBody>
      </p:sp>
      <p:pic>
        <p:nvPicPr>
          <p:cNvPr id="3" name="73CC91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8500" y="806450"/>
            <a:ext cx="8255000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334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Roxygen</a:t>
            </a:r>
            <a:r>
              <a:rPr lang="en-US" dirty="0"/>
              <a:t> comments</a:t>
            </a:r>
          </a:p>
        </p:txBody>
      </p:sp>
      <p:pic>
        <p:nvPicPr>
          <p:cNvPr id="3" name="0A8713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46438" y="1957388"/>
            <a:ext cx="5699125" cy="2941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5951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auto-format aligns on parameters</a:t>
            </a:r>
          </a:p>
        </p:txBody>
      </p:sp>
      <p:pic>
        <p:nvPicPr>
          <p:cNvPr id="6" name="0E89C2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52788" y="2865438"/>
            <a:ext cx="5684837" cy="112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658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Debugger tooltips</a:t>
            </a:r>
          </a:p>
        </p:txBody>
      </p:sp>
      <p:pic>
        <p:nvPicPr>
          <p:cNvPr id="4" name="7A4BF3C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89238" y="1728788"/>
            <a:ext cx="6613525" cy="3398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80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25</Words>
  <Application>Microsoft Office PowerPoint</Application>
  <PresentationFormat>Widescreen</PresentationFormat>
  <Paragraphs>7</Paragraphs>
  <Slides>7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This deck contains videos for the RTVS documentation.</vt:lpstr>
      <vt:lpstr>read.csv code snippet video</vt:lpstr>
      <vt:lpstr>goto definition</vt:lpstr>
      <vt:lpstr>peek definition</vt:lpstr>
      <vt:lpstr>Roxygen comments</vt:lpstr>
      <vt:lpstr>auto-format aligns on parameters</vt:lpstr>
      <vt:lpstr>Debugger tooltips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Lam (AZURE)</dc:creator>
  <cp:lastModifiedBy>John Lam (AZURE)</cp:lastModifiedBy>
  <cp:revision>12</cp:revision>
  <dcterms:created xsi:type="dcterms:W3CDTF">2016-04-12T21:14:48Z</dcterms:created>
  <dcterms:modified xsi:type="dcterms:W3CDTF">2016-04-13T02:30:10Z</dcterms:modified>
</cp:coreProperties>
</file>

<file path=docProps/thumbnail.jpeg>
</file>